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64" r:id="rId2"/>
    <p:sldId id="365" r:id="rId3"/>
    <p:sldId id="366" r:id="rId4"/>
    <p:sldId id="367" r:id="rId5"/>
    <p:sldId id="368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333333"/>
    <a:srgbClr val="FFFFCC"/>
    <a:srgbClr val="FFCC00"/>
    <a:srgbClr val="FF9933"/>
    <a:srgbClr val="FF0000"/>
    <a:srgbClr val="80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49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911FF-CA25-4B9D-AEBA-BA68780541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7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6AAF9-8328-401D-848F-D662A5ED4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1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72E62-B901-4120-A181-1FAC34D5B4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90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82E29-45F2-4892-AE00-FD3D95D7EA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00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318A3-8166-4A0F-9240-24E029ADE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8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93DEC-3E0C-4CDD-A6F6-8C7B21392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191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500EA-CA60-4976-9CD5-10FA7E21E9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4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A98C0-3F21-44BB-9634-3B9228190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27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BF1E2-082F-4A4F-921A-A55120A660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878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E89CA-6EC4-41E5-985D-A4B0B3708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2817B-08D5-4C3D-96D1-8F76E0193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5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3AC32-1065-4785-9123-477BB8877E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0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03132AF-E1C6-4D07-9615-117DCD3231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F41F58-D4AD-839B-D13F-C476C54E0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2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47AB1F-5FD8-0E36-90E8-7120CBC17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09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5EEECC-25EA-F802-A1FE-8EC93CBC3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559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7B6E9D-3F17-BBDC-A897-0FA49E946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54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E1512F-3705-FF77-04B8-ED9A2CF90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74400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724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Times New Roman</vt:lpstr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Unemployment rates by state, 2020 – 2024 annual averages (Maps)</dc:title>
  <dc:subject>unemployment rates by state, annual averages</dc:subject>
  <dc:creator>U.S. Bureau of Labor Statistics, Local Area Unemployment Statistics program</dc:creator>
  <cp:keywords>state annual average unemployment rate map series</cp:keywords>
  <cp:lastModifiedBy>Hipple, Steve - BLS</cp:lastModifiedBy>
  <cp:revision>70</cp:revision>
  <cp:lastPrinted>2001-06-11T20:44:12Z</cp:lastPrinted>
  <dcterms:created xsi:type="dcterms:W3CDTF">2001-03-16T20:12:09Z</dcterms:created>
  <dcterms:modified xsi:type="dcterms:W3CDTF">2025-02-24T18:20:28Z</dcterms:modified>
</cp:coreProperties>
</file>